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6276-C80A-4E93-BBDB-89E0A75905E9}" type="datetimeFigureOut">
              <a:rPr lang="en-US" smtClean="0"/>
              <a:t>10/02/2020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4715-BB2D-443F-8AD5-BA992CE28A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61" descr="nghiencuuhoaho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153400" cy="5638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2020-02-10T06:59:33Z</dcterms:created>
  <dcterms:modified xsi:type="dcterms:W3CDTF">2020-02-10T07:06:17Z</dcterms:modified>
</cp:coreProperties>
</file>